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96c8cdfc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96c8cdfc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 = 9th of December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96c8cdfc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96c8cdfc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 = 29th of December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96c8cdfc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96c8cdfc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170 = 18th of January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96c8cdfc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96c8cdfc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= 17th of February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96c8cdfc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96c8cdfc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= 17th of February // 250 = 8th of April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6c8cdfc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96c8cdfc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96c8cdfc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96c8cdfc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240 = 29th of March // 250 = 8th of April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96c8cdfc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96c8cdfc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96c8cdfc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96c8cdfc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96c8cdfc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96c8cdfc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96c8cdf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96c8cdf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96c8cdfc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96c8cdfc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96c8cdfc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96c8cdfc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96c8cdfc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96c8cdfc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96c8cdfc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96c8cdfc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96c8cdfc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96c8cdfc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96c8cdfc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96c8cdfc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96c8cdfc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96c8cdfc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96c8cdfc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96c8cdfc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96c8cdfc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96c8cdfc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96c8cdfc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96c8cdfc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96c8cdf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96c8cdf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96c8cdfc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96c8cdfc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96c8cdfc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96c8cdfc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96c8cdf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96c8cdf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96c8cdfc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96c8cdfc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96c8cdfc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96c8cdfc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96c8cdfc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96c8cdfc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96c8cdfc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96c8cdfc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96c8cdfc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96c8cdfc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06425" y="861600"/>
            <a:ext cx="8520600" cy="19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Snowfall in biathlon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Cup places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318225" y="4753800"/>
            <a:ext cx="269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February 2024 - Ironhack - Cyrielle Mary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097776" cy="475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7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177"/>
            <a:ext cx="9144000" cy="476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471150" y="3007550"/>
            <a:ext cx="76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18/01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8217100" y="2673075"/>
            <a:ext cx="76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26/12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0" y="152400"/>
            <a:ext cx="8873800" cy="458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expected ?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52475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season starts later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54175" y="1885313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season ends earlier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54175" y="2618150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less amount of snow</a:t>
            </a:r>
            <a:endParaRPr/>
          </a:p>
        </p:txBody>
      </p:sp>
      <p:sp>
        <p:nvSpPr>
          <p:cNvPr id="144" name="Google Shape;144;p27"/>
          <p:cNvSpPr/>
          <p:nvPr/>
        </p:nvSpPr>
        <p:spPr>
          <a:xfrm>
            <a:off x="2944750" y="1091525"/>
            <a:ext cx="620400" cy="572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863800" y="1923900"/>
            <a:ext cx="8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29/03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8075750" y="1462200"/>
            <a:ext cx="8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08/04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expected ?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season starts later</a:t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54175" y="1885313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season ends earlier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54175" y="2618150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less amount of snow</a:t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2944750" y="1091525"/>
            <a:ext cx="620400" cy="572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3112850" y="1854838"/>
            <a:ext cx="620400" cy="572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75" y="54975"/>
            <a:ext cx="8383452" cy="50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expected ?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season starts later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54175" y="1885313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season ends earlier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54175" y="2618150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less amount of snow</a:t>
            </a:r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2944750" y="1091525"/>
            <a:ext cx="620400" cy="572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3112850" y="1854838"/>
            <a:ext cx="620400" cy="572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3623300" y="2546813"/>
            <a:ext cx="620400" cy="572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5" y="1641300"/>
            <a:ext cx="282892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913" y="1718000"/>
            <a:ext cx="34004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biathlon ?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550" y="1170125"/>
            <a:ext cx="2305050" cy="241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about the temperature over those years?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662" y="763800"/>
            <a:ext cx="7014675" cy="415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1743563" y="106250"/>
            <a:ext cx="584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Evolution of average temperature (°C) during the winter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 so good</a:t>
            </a:r>
            <a:endParaRPr/>
          </a:p>
        </p:txBody>
      </p:sp>
      <p:sp>
        <p:nvSpPr>
          <p:cNvPr id="195" name="Google Shape;195;p34"/>
          <p:cNvSpPr txBox="1"/>
          <p:nvPr/>
        </p:nvSpPr>
        <p:spPr>
          <a:xfrm>
            <a:off x="384800" y="1837525"/>
            <a:ext cx="75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Let’s have a closer look on France and Tcheque Republic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775" y="230425"/>
            <a:ext cx="451395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/>
          <p:nvPr/>
        </p:nvSpPr>
        <p:spPr>
          <a:xfrm>
            <a:off x="3520550" y="3397225"/>
            <a:ext cx="573900" cy="16719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highlight>
                <a:srgbClr val="FF00FF"/>
              </a:highlight>
            </a:endParaRPr>
          </a:p>
        </p:txBody>
      </p:sp>
      <p:sp>
        <p:nvSpPr>
          <p:cNvPr id="202" name="Google Shape;202;p35"/>
          <p:cNvSpPr/>
          <p:nvPr/>
        </p:nvSpPr>
        <p:spPr>
          <a:xfrm>
            <a:off x="5077275" y="2087725"/>
            <a:ext cx="573900" cy="30558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highlight>
                <a:srgbClr val="FF00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25" y="274975"/>
            <a:ext cx="810820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75" y="2220950"/>
            <a:ext cx="326550" cy="2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00" y="4062775"/>
            <a:ext cx="402300" cy="6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700" y="211225"/>
            <a:ext cx="6592376" cy="47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350" y="1429675"/>
            <a:ext cx="326550" cy="2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200" y="4118500"/>
            <a:ext cx="402300" cy="61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7"/>
          <p:cNvCxnSpPr/>
          <p:nvPr/>
        </p:nvCxnSpPr>
        <p:spPr>
          <a:xfrm flipH="1" rot="10800000">
            <a:off x="4300700" y="841725"/>
            <a:ext cx="39000" cy="39009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7"/>
          <p:cNvCxnSpPr/>
          <p:nvPr/>
        </p:nvCxnSpPr>
        <p:spPr>
          <a:xfrm flipH="1" rot="10800000">
            <a:off x="4022050" y="4280050"/>
            <a:ext cx="211800" cy="1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7"/>
          <p:cNvCxnSpPr/>
          <p:nvPr/>
        </p:nvCxnSpPr>
        <p:spPr>
          <a:xfrm>
            <a:off x="4016500" y="2920400"/>
            <a:ext cx="222900" cy="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7"/>
          <p:cNvSpPr txBox="1"/>
          <p:nvPr/>
        </p:nvSpPr>
        <p:spPr>
          <a:xfrm>
            <a:off x="3514900" y="2630625"/>
            <a:ext cx="5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6°C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3436000" y="4334325"/>
            <a:ext cx="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0 day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8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and CZ have less good conditions than the 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Biased sample: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Places known for good weather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Must not make conclusion over Europe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2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75" y="152400"/>
            <a:ext cx="6386260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40"/>
          <p:cNvCxnSpPr/>
          <p:nvPr/>
        </p:nvCxnSpPr>
        <p:spPr>
          <a:xfrm rot="10800000">
            <a:off x="6203875" y="2583275"/>
            <a:ext cx="753600" cy="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40"/>
          <p:cNvSpPr txBox="1"/>
          <p:nvPr/>
        </p:nvSpPr>
        <p:spPr>
          <a:xfrm>
            <a:off x="7051675" y="2356475"/>
            <a:ext cx="20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Almost + 2°C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biathlon stadium looks like this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13" y="1017726"/>
            <a:ext cx="7137777" cy="41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also…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1115588"/>
            <a:ext cx="638175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1475" l="0" r="0" t="1465"/>
          <a:stretch/>
        </p:blipFill>
        <p:spPr>
          <a:xfrm>
            <a:off x="982038" y="1017725"/>
            <a:ext cx="7179921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488" y="1234900"/>
            <a:ext cx="1267025" cy="8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375" y="155825"/>
            <a:ext cx="6957475" cy="49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75" y="0"/>
            <a:ext cx="71946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521625" y="133725"/>
            <a:ext cx="21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Density of snow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50" y="0"/>
            <a:ext cx="6981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250950" y="177050"/>
            <a:ext cx="27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Number of days with &gt;50cm snow per year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00" y="0"/>
            <a:ext cx="7101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259150" y="251300"/>
            <a:ext cx="279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Density and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Days of snow &gt;50cm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expected?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season starts later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54175" y="1885313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season ends earlier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54175" y="2618150"/>
            <a:ext cx="8520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is less amount of snow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